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865A1E-E82B-4F97-8191-197E78D10F26}" type="datetimeFigureOut">
              <a:rPr lang="hr-HR" smtClean="0"/>
              <a:t>1.11.2015.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38E856-0A20-49E1-A428-1ABF96E0869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VJERSKE ZAJEDNICE</a:t>
            </a:r>
            <a:endParaRPr lang="hr-HR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0800" cy="17526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IZRADILA-Tamara Harcet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0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r>
              <a:rPr lang="hr-HR" dirty="0" err="1" smtClean="0"/>
              <a:t>Kur</a:t>
            </a:r>
            <a:r>
              <a:rPr lang="hr-HR" dirty="0" smtClean="0"/>
              <a:t>‘</a:t>
            </a:r>
            <a:r>
              <a:rPr lang="hr-HR" dirty="0" err="1" smtClean="0"/>
              <a:t>an</a:t>
            </a:r>
            <a:r>
              <a:rPr lang="hr-HR" dirty="0" smtClean="0"/>
              <a:t> ima preko 600 stranica</a:t>
            </a:r>
          </a:p>
          <a:p>
            <a:endParaRPr lang="hr-HR" dirty="0"/>
          </a:p>
          <a:p>
            <a:r>
              <a:rPr lang="hr-HR" dirty="0" smtClean="0"/>
              <a:t>                        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jihova brojanica ima 30 kuglica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933794" cy="211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3779912" y="1196752"/>
            <a:ext cx="27363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7573" y="4519772"/>
            <a:ext cx="2679881" cy="22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ni poveznik sa strelicom 6"/>
          <p:cNvCxnSpPr/>
          <p:nvPr/>
        </p:nvCxnSpPr>
        <p:spPr>
          <a:xfrm flipH="1">
            <a:off x="4499992" y="4519772"/>
            <a:ext cx="2520280" cy="85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uslimani također ne smiju jesti bilo koju hranu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uslimani mole</a:t>
            </a:r>
          </a:p>
          <a:p>
            <a:pPr marL="64008" indent="0">
              <a:buNone/>
            </a:pPr>
            <a:r>
              <a:rPr lang="hr-HR" dirty="0" smtClean="0"/>
              <a:t> u džamijama</a:t>
            </a:r>
          </a:p>
          <a:p>
            <a:endParaRPr lang="hr-HR" dirty="0"/>
          </a:p>
          <a:p>
            <a:pPr marL="64008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6244" y="2393661"/>
            <a:ext cx="5102103" cy="3826576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3059832" y="4149080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oložaj džamija u Republici Hrvatskoj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69632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>
            <a:off x="5940152" y="1484784"/>
            <a:ext cx="18722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UNUTRAŠNJOST DŽAMIJE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60581" y="3188975"/>
            <a:ext cx="4200467" cy="252028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2739" y="2780928"/>
            <a:ext cx="3419872" cy="33569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2180" y="3459857"/>
            <a:ext cx="3528392" cy="2160240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H="1">
            <a:off x="1979712" y="126876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4355976" y="1291509"/>
            <a:ext cx="720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5364088" y="1268760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ŽIDOVI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/>
          </a:bodyPr>
          <a:lstStyle/>
          <a:p>
            <a:r>
              <a:rPr lang="hr-HR" sz="3200" dirty="0"/>
              <a:t>Ž</a:t>
            </a:r>
            <a:r>
              <a:rPr lang="hr-HR" sz="3200" dirty="0" smtClean="0"/>
              <a:t>idovi </a:t>
            </a:r>
            <a:r>
              <a:rPr lang="hr-HR" sz="3200" dirty="0"/>
              <a:t>su </a:t>
            </a:r>
            <a:r>
              <a:rPr lang="hr-HR" sz="3200" dirty="0" smtClean="0"/>
              <a:t>semitski  </a:t>
            </a:r>
            <a:r>
              <a:rPr lang="hr-HR" sz="3200" dirty="0"/>
              <a:t>narod koji živi u Izraelu, te raspršeno u Europi, Americi i po </a:t>
            </a:r>
            <a:r>
              <a:rPr lang="hr-HR" sz="3200" dirty="0" smtClean="0"/>
              <a:t>svijetu</a:t>
            </a:r>
          </a:p>
          <a:p>
            <a:endParaRPr lang="hr-HR" sz="3200" dirty="0"/>
          </a:p>
          <a:p>
            <a:r>
              <a:rPr lang="hr-HR" dirty="0" smtClean="0"/>
              <a:t>bili </a:t>
            </a:r>
            <a:r>
              <a:rPr lang="hr-HR" dirty="0"/>
              <a:t>su izloženi čestim progonima od kojih je najveći bio </a:t>
            </a:r>
            <a:r>
              <a:rPr lang="hr-HR" dirty="0" smtClean="0"/>
              <a:t>Holokaust</a:t>
            </a:r>
          </a:p>
          <a:p>
            <a:endParaRPr lang="hr-HR" dirty="0"/>
          </a:p>
          <a:p>
            <a:r>
              <a:rPr lang="hr-HR" dirty="0"/>
              <a:t> poslije Drugoga svjetskog rata, naseljavaju se u Palestini gdje osnivaju državu </a:t>
            </a:r>
            <a:r>
              <a:rPr lang="hr-HR" dirty="0" smtClean="0"/>
              <a:t>Izrael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34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kod </a:t>
            </a:r>
            <a:r>
              <a:rPr lang="hr-HR" dirty="0"/>
              <a:t>Židova i Arapa obrezivanje je jedan od elemenata koji ih povezuje, upravo kao i obredna </a:t>
            </a:r>
            <a:r>
              <a:rPr lang="hr-HR" dirty="0" smtClean="0"/>
              <a:t>čistoća</a:t>
            </a:r>
          </a:p>
          <a:p>
            <a:endParaRPr lang="hr-HR" dirty="0"/>
          </a:p>
          <a:p>
            <a:r>
              <a:rPr lang="pl-PL" dirty="0"/>
              <a:t> </a:t>
            </a:r>
            <a:r>
              <a:rPr lang="pl-PL" dirty="0" smtClean="0"/>
              <a:t>kod </a:t>
            </a:r>
            <a:r>
              <a:rPr lang="pl-PL" dirty="0"/>
              <a:t>Židova obrezivanje je znak saveza s </a:t>
            </a:r>
            <a:r>
              <a:rPr lang="pl-PL" dirty="0" smtClean="0"/>
              <a:t>Bogom</a:t>
            </a:r>
          </a:p>
          <a:p>
            <a:endParaRPr lang="pl-PL" dirty="0"/>
          </a:p>
          <a:p>
            <a:r>
              <a:rPr lang="hr-HR" dirty="0" smtClean="0"/>
              <a:t>s</a:t>
            </a:r>
            <a:r>
              <a:rPr lang="vi-VN" dirty="0" smtClean="0"/>
              <a:t>va </a:t>
            </a:r>
            <a:r>
              <a:rPr lang="vi-VN" dirty="0"/>
              <a:t>su se muška djeca do određene dobi morali podvrgnuti </a:t>
            </a:r>
            <a:r>
              <a:rPr lang="vi-VN" dirty="0" smtClean="0"/>
              <a:t>obrezanju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operacija </a:t>
            </a:r>
            <a:r>
              <a:rPr lang="hr-HR" dirty="0"/>
              <a:t>se u stara vremena vršila kremenim nožem</a:t>
            </a:r>
          </a:p>
        </p:txBody>
      </p:sp>
    </p:spTree>
    <p:extLst>
      <p:ext uri="{BB962C8B-B14F-4D97-AF65-F5344CB8AC3E}">
        <p14:creationId xmlns:p14="http://schemas.microsoft.com/office/powerpoint/2010/main" val="3127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hr-HR" dirty="0"/>
              <a:t>ž</a:t>
            </a:r>
            <a:r>
              <a:rPr lang="hr-HR" dirty="0" smtClean="0"/>
              <a:t>enidba </a:t>
            </a:r>
            <a:r>
              <a:rPr lang="hr-HR" dirty="0"/>
              <a:t>s pripadnicima drugih vjerskih zajednica kod njih je vrlo </a:t>
            </a:r>
            <a:r>
              <a:rPr lang="hr-HR" dirty="0" smtClean="0"/>
              <a:t>rijetka</a:t>
            </a:r>
          </a:p>
          <a:p>
            <a:endParaRPr lang="hr-HR" dirty="0"/>
          </a:p>
          <a:p>
            <a:r>
              <a:rPr lang="hr-HR" dirty="0" smtClean="0"/>
              <a:t>prema </a:t>
            </a:r>
            <a:r>
              <a:rPr lang="hr-HR" dirty="0"/>
              <a:t>njima, svatko tko se ne oženi, griješi protiv </a:t>
            </a:r>
            <a:r>
              <a:rPr lang="hr-HR" dirty="0" smtClean="0"/>
              <a:t>Boga</a:t>
            </a:r>
          </a:p>
          <a:p>
            <a:endParaRPr lang="hr-HR" dirty="0" smtClean="0"/>
          </a:p>
          <a:p>
            <a:r>
              <a:rPr lang="hr-HR" dirty="0"/>
              <a:t>u</a:t>
            </a:r>
            <a:r>
              <a:rPr lang="hr-HR" dirty="0" smtClean="0"/>
              <a:t> Zagrebu se nalazi oko 368 pripadnika židovstva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4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r>
              <a:rPr lang="hr-HR" dirty="0" smtClean="0"/>
              <a:t>Židovi ne smiju jesti svu hranu,mogu jesti samo životinje koje preživaju i koje su razdvojenih papaka,kao što su krava,ovca koza…</a:t>
            </a:r>
          </a:p>
          <a:p>
            <a:endParaRPr lang="hr-HR" dirty="0"/>
          </a:p>
          <a:p>
            <a:r>
              <a:rPr lang="hr-HR" dirty="0" smtClean="0"/>
              <a:t>Sveta knjiga Židova je TORA koju čitaju s desna na lijevo </a:t>
            </a:r>
            <a:endParaRPr lang="hr-HR" dirty="0"/>
          </a:p>
          <a:p>
            <a:pPr marL="64008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26388"/>
            <a:ext cx="2448272" cy="2660915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3779912" y="4365104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6552728"/>
          </a:xfrm>
        </p:spPr>
        <p:txBody>
          <a:bodyPr/>
          <a:lstStyle/>
          <a:p>
            <a:r>
              <a:rPr lang="hr-HR" dirty="0" smtClean="0"/>
              <a:t>Ovo je sinagoga u Zagrebu</a:t>
            </a:r>
          </a:p>
          <a:p>
            <a:pPr marL="64008" indent="0">
              <a:buNone/>
            </a:pPr>
            <a:r>
              <a:rPr lang="hr-HR" dirty="0" smtClean="0"/>
              <a:t> srušena 1941. godine </a:t>
            </a:r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pomenik </a:t>
            </a:r>
            <a:r>
              <a:rPr lang="hr-HR" dirty="0"/>
              <a:t>na </a:t>
            </a:r>
            <a:r>
              <a:rPr lang="hr-HR" dirty="0" smtClean="0"/>
              <a:t>mjestu</a:t>
            </a:r>
          </a:p>
          <a:p>
            <a:pPr marL="64008" indent="0">
              <a:buNone/>
            </a:pPr>
            <a:r>
              <a:rPr lang="hr-HR" dirty="0" smtClean="0"/>
              <a:t> nekadašnjeg</a:t>
            </a:r>
          </a:p>
          <a:p>
            <a:pPr marL="64008" indent="0">
              <a:buNone/>
            </a:pPr>
            <a:r>
              <a:rPr lang="hr-HR" dirty="0" smtClean="0"/>
              <a:t> </a:t>
            </a:r>
            <a:r>
              <a:rPr lang="hr-HR" dirty="0"/>
              <a:t>židovskog geta (tranzitnog logora) u blizini Tenje, uz cestu prema </a:t>
            </a:r>
            <a:r>
              <a:rPr lang="hr-HR" dirty="0" smtClean="0"/>
              <a:t>Osijeku  </a:t>
            </a:r>
            <a:endParaRPr lang="hr-HR" dirty="0"/>
          </a:p>
        </p:txBody>
      </p:sp>
      <p:pic>
        <p:nvPicPr>
          <p:cNvPr id="1026" name="Picture 2" descr="https://upload.wikimedia.org/wikipedia/commons/5/59/Sinagoga190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448272" cy="37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Kutni poveznik 4"/>
          <p:cNvCxnSpPr/>
          <p:nvPr/>
        </p:nvCxnSpPr>
        <p:spPr>
          <a:xfrm>
            <a:off x="4788024" y="1837185"/>
            <a:ext cx="1603161" cy="37749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5887129" y="4941168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f/f4/Spomenik_na_mjestu_logora_Ten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9" y="4869160"/>
            <a:ext cx="1872208" cy="21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vo je ormar koji je nađen u Rijeci u nekom skladištu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Židovski znak je DAVIDOVA ZVIJEZDA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2664296" cy="2852936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>
            <a:off x="3995936" y="1268760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H="1">
            <a:off x="5868144" y="4725144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2421"/>
            <a:ext cx="2140259" cy="209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ISLAM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Islam ili </a:t>
            </a:r>
            <a:r>
              <a:rPr lang="hr-HR" dirty="0"/>
              <a:t>muhamedanstvo, monoteistička svjetska religija </a:t>
            </a:r>
            <a:r>
              <a:rPr lang="hr-HR" dirty="0" smtClean="0"/>
              <a:t>koja je utemeljena </a:t>
            </a:r>
            <a:r>
              <a:rPr lang="hr-HR" dirty="0"/>
              <a:t>je u Arabiji u VII. </a:t>
            </a:r>
            <a:r>
              <a:rPr lang="hr-HR" dirty="0" smtClean="0"/>
              <a:t>Stoljeću</a:t>
            </a:r>
          </a:p>
          <a:p>
            <a:endParaRPr lang="hr-HR" dirty="0"/>
          </a:p>
          <a:p>
            <a:r>
              <a:rPr lang="hr-HR" dirty="0" smtClean="0"/>
              <a:t>utemeljio </a:t>
            </a:r>
            <a:r>
              <a:rPr lang="hr-HR" dirty="0"/>
              <a:t>ju je Muhamed, a njezini sljedbenici nazivaju se </a:t>
            </a:r>
            <a:r>
              <a:rPr lang="hr-HR" dirty="0" smtClean="0"/>
              <a:t>muslimani</a:t>
            </a:r>
          </a:p>
          <a:p>
            <a:endParaRPr lang="hr-HR" dirty="0"/>
          </a:p>
          <a:p>
            <a:r>
              <a:rPr lang="hr-HR" dirty="0" smtClean="0"/>
              <a:t>islamska </a:t>
            </a:r>
            <a:r>
              <a:rPr lang="hr-HR" dirty="0"/>
              <a:t>era počinje 622., kad se Muhamed sa svojim pristašama seli iz Meke </a:t>
            </a:r>
            <a:r>
              <a:rPr lang="hr-HR" dirty="0" smtClean="0"/>
              <a:t> </a:t>
            </a:r>
            <a:r>
              <a:rPr lang="hr-HR" dirty="0"/>
              <a:t>u Medinu </a:t>
            </a:r>
          </a:p>
        </p:txBody>
      </p:sp>
    </p:spTree>
    <p:extLst>
      <p:ext uri="{BB962C8B-B14F-4D97-AF65-F5344CB8AC3E}">
        <p14:creationId xmlns:p14="http://schemas.microsoft.com/office/powerpoint/2010/main" val="31170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r>
              <a:rPr lang="hr-HR" dirty="0" smtClean="0"/>
              <a:t>islamsko </a:t>
            </a:r>
            <a:r>
              <a:rPr lang="hr-HR" dirty="0"/>
              <a:t>vjerovanje </a:t>
            </a:r>
            <a:r>
              <a:rPr lang="hr-HR" dirty="0" smtClean="0"/>
              <a:t> </a:t>
            </a:r>
            <a:r>
              <a:rPr lang="hr-HR" dirty="0"/>
              <a:t>sadrži šest temeljnih vjerskih istina, koje vjernik prihvaća dragovoljno, u njih čvrsto vjeruje i ispovijeda ih na arapskom </a:t>
            </a:r>
            <a:r>
              <a:rPr lang="hr-HR" dirty="0" smtClean="0"/>
              <a:t>jeziku</a:t>
            </a:r>
          </a:p>
          <a:p>
            <a:endParaRPr lang="hr-HR" dirty="0"/>
          </a:p>
          <a:p>
            <a:r>
              <a:rPr lang="hr-HR" dirty="0"/>
              <a:t>m</a:t>
            </a:r>
            <a:r>
              <a:rPr lang="hr-HR" dirty="0" smtClean="0"/>
              <a:t>uslimani svake godine hodočaste u Meku</a:t>
            </a:r>
          </a:p>
          <a:p>
            <a:endParaRPr lang="hr-HR" dirty="0"/>
          </a:p>
          <a:p>
            <a:r>
              <a:rPr lang="hr-HR" dirty="0" smtClean="0"/>
              <a:t>muslimanska </a:t>
            </a:r>
            <a:r>
              <a:rPr lang="hr-HR" dirty="0"/>
              <a:t>sveta knjiga je </a:t>
            </a:r>
            <a:r>
              <a:rPr lang="hr-HR" dirty="0" smtClean="0"/>
              <a:t>KUR‘AN</a:t>
            </a:r>
          </a:p>
          <a:p>
            <a:pPr marL="64008" indent="0">
              <a:buNone/>
            </a:pPr>
            <a:endParaRPr lang="hr-HR" dirty="0"/>
          </a:p>
          <a:p>
            <a:endParaRPr lang="hr-HR" dirty="0" smtClean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5868144" y="5085184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0187" y="5263106"/>
            <a:ext cx="1726145" cy="15106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5236438"/>
            <a:ext cx="2085291" cy="1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</TotalTime>
  <Words>314</Words>
  <Application>Microsoft Office PowerPoint</Application>
  <PresentationFormat>Prikaz na zaslonu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Oduševljenje</vt:lpstr>
      <vt:lpstr>VJERSKE ZAJEDNICE</vt:lpstr>
      <vt:lpstr>ŽIDOVI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ISLAM</vt:lpstr>
      <vt:lpstr>PowerPointova prezentacija</vt:lpstr>
      <vt:lpstr>PowerPointova prezentacija</vt:lpstr>
      <vt:lpstr>PowerPointova prezentacija</vt:lpstr>
      <vt:lpstr>PowerPointova prezentacija</vt:lpstr>
      <vt:lpstr>UNUTRAŠNJOST DŽAMIJE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VJERSKE ZAJEDNICE</dc:title>
  <dc:creator>Korisnik</dc:creator>
  <cp:lastModifiedBy>Korisnik</cp:lastModifiedBy>
  <cp:revision>8</cp:revision>
  <dcterms:created xsi:type="dcterms:W3CDTF">2015-11-01T07:51:47Z</dcterms:created>
  <dcterms:modified xsi:type="dcterms:W3CDTF">2015-11-01T09:08:34Z</dcterms:modified>
</cp:coreProperties>
</file>