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D9EF-05B9-47D2-A9AA-93D6A21DBD36}" type="datetimeFigureOut">
              <a:rPr lang="hr-HR" smtClean="0"/>
              <a:t>3.5.2021.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E6F2-EC7A-4EEF-A004-098F9D1AA9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37985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D9EF-05B9-47D2-A9AA-93D6A21DBD36}" type="datetimeFigureOut">
              <a:rPr lang="hr-HR" smtClean="0"/>
              <a:t>3.5.2021.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E6F2-EC7A-4EEF-A004-098F9D1AA9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696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D9EF-05B9-47D2-A9AA-93D6A21DBD36}" type="datetimeFigureOut">
              <a:rPr lang="hr-HR" smtClean="0"/>
              <a:t>3.5.2021.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E6F2-EC7A-4EEF-A004-098F9D1AA912}" type="slidenum">
              <a:rPr lang="hr-HR" smtClean="0"/>
              <a:t>‹#›</a:t>
            </a:fld>
            <a:endParaRPr lang="hr-H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90189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D9EF-05B9-47D2-A9AA-93D6A21DBD36}" type="datetimeFigureOut">
              <a:rPr lang="hr-HR" smtClean="0"/>
              <a:t>3.5.2021.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E6F2-EC7A-4EEF-A004-098F9D1AA9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443522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D9EF-05B9-47D2-A9AA-93D6A21DBD36}" type="datetimeFigureOut">
              <a:rPr lang="hr-HR" smtClean="0"/>
              <a:t>3.5.2021.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E6F2-EC7A-4EEF-A004-098F9D1AA912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93585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D9EF-05B9-47D2-A9AA-93D6A21DBD36}" type="datetimeFigureOut">
              <a:rPr lang="hr-HR" smtClean="0"/>
              <a:t>3.5.2021.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E6F2-EC7A-4EEF-A004-098F9D1AA9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197990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D9EF-05B9-47D2-A9AA-93D6A21DBD36}" type="datetimeFigureOut">
              <a:rPr lang="hr-HR" smtClean="0"/>
              <a:t>3.5.2021.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E6F2-EC7A-4EEF-A004-098F9D1AA9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414512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D9EF-05B9-47D2-A9AA-93D6A21DBD36}" type="datetimeFigureOut">
              <a:rPr lang="hr-HR" smtClean="0"/>
              <a:t>3.5.2021.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E6F2-EC7A-4EEF-A004-098F9D1AA9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98959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D9EF-05B9-47D2-A9AA-93D6A21DBD36}" type="datetimeFigureOut">
              <a:rPr lang="hr-HR" smtClean="0"/>
              <a:t>3.5.2021.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E6F2-EC7A-4EEF-A004-098F9D1AA9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68292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D9EF-05B9-47D2-A9AA-93D6A21DBD36}" type="datetimeFigureOut">
              <a:rPr lang="hr-HR" smtClean="0"/>
              <a:t>3.5.2021.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E6F2-EC7A-4EEF-A004-098F9D1AA9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55411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D9EF-05B9-47D2-A9AA-93D6A21DBD36}" type="datetimeFigureOut">
              <a:rPr lang="hr-HR" smtClean="0"/>
              <a:t>3.5.2021.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E6F2-EC7A-4EEF-A004-098F9D1AA9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94498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D9EF-05B9-47D2-A9AA-93D6A21DBD36}" type="datetimeFigureOut">
              <a:rPr lang="hr-HR" smtClean="0"/>
              <a:t>3.5.2021.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E6F2-EC7A-4EEF-A004-098F9D1AA9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03525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D9EF-05B9-47D2-A9AA-93D6A21DBD36}" type="datetimeFigureOut">
              <a:rPr lang="hr-HR" smtClean="0"/>
              <a:t>3.5.2021.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E6F2-EC7A-4EEF-A004-098F9D1AA9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82919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D9EF-05B9-47D2-A9AA-93D6A21DBD36}" type="datetimeFigureOut">
              <a:rPr lang="hr-HR" smtClean="0"/>
              <a:t>3.5.2021.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E6F2-EC7A-4EEF-A004-098F9D1AA9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03994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D9EF-05B9-47D2-A9AA-93D6A21DBD36}" type="datetimeFigureOut">
              <a:rPr lang="hr-HR" smtClean="0"/>
              <a:t>3.5.2021.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E6F2-EC7A-4EEF-A004-098F9D1AA9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2095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D9EF-05B9-47D2-A9AA-93D6A21DBD36}" type="datetimeFigureOut">
              <a:rPr lang="hr-HR" smtClean="0"/>
              <a:t>3.5.2021.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E6F2-EC7A-4EEF-A004-098F9D1AA9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4609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4D9EF-05B9-47D2-A9AA-93D6A21DBD36}" type="datetimeFigureOut">
              <a:rPr lang="hr-HR" smtClean="0"/>
              <a:t>3.5.2021.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778E6F2-EC7A-4EEF-A004-098F9D1AA9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4854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f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CDA8E67-0F34-4EE3-9E16-F2C005C116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087306" cy="2889114"/>
          </a:xfrm>
        </p:spPr>
        <p:txBody>
          <a:bodyPr anchor="b">
            <a:normAutofit/>
          </a:bodyPr>
          <a:lstStyle/>
          <a:p>
            <a:pPr algn="l"/>
            <a:r>
              <a:rPr lang="hr-HR" sz="5400" dirty="0">
                <a:latin typeface="Angsana New" panose="02020603050405020304" pitchFamily="18" charset="-34"/>
                <a:cs typeface="Angsana New" panose="02020603050405020304" pitchFamily="18" charset="-34"/>
              </a:rPr>
              <a:t>KÜMMERE ICH MICH UM DIE UMWELT?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6E6059DF-A22B-447F-A65A-D5A5FD128E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anchor="t">
            <a:normAutofit/>
          </a:bodyPr>
          <a:lstStyle/>
          <a:p>
            <a:pPr algn="l"/>
            <a:r>
              <a:rPr lang="hr-HR" sz="2000"/>
              <a:t>Lorena Petek</a:t>
            </a:r>
          </a:p>
        </p:txBody>
      </p:sp>
      <p:pic>
        <p:nvPicPr>
          <p:cNvPr id="5" name="Slika 4" descr="Slika na kojoj se prikazuje stablo, osoba, biljka&#10;&#10;Opis je automatski generiran">
            <a:extLst>
              <a:ext uri="{FF2B5EF4-FFF2-40B4-BE49-F238E27FC236}">
                <a16:creationId xmlns:a16="http://schemas.microsoft.com/office/drawing/2014/main" id="{1CAEAC87-12F3-46CD-9524-E46383419BA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20" r="4273"/>
          <a:stretch/>
        </p:blipFill>
        <p:spPr>
          <a:xfrm>
            <a:off x="1" y="0"/>
            <a:ext cx="7028495" cy="685800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6" name="TekstniOkvir 5">
            <a:extLst>
              <a:ext uri="{FF2B5EF4-FFF2-40B4-BE49-F238E27FC236}">
                <a16:creationId xmlns:a16="http://schemas.microsoft.com/office/drawing/2014/main" id="{F1EA2A3C-3C11-4B88-8D71-5F0016728B9B}"/>
              </a:ext>
            </a:extLst>
          </p:cNvPr>
          <p:cNvSpPr txBox="1"/>
          <p:nvPr/>
        </p:nvSpPr>
        <p:spPr>
          <a:xfrm>
            <a:off x="9350477" y="6508955"/>
            <a:ext cx="2556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Izradila: Lorena Petek</a:t>
            </a:r>
          </a:p>
        </p:txBody>
      </p:sp>
    </p:spTree>
    <p:extLst>
      <p:ext uri="{BB962C8B-B14F-4D97-AF65-F5344CB8AC3E}">
        <p14:creationId xmlns:p14="http://schemas.microsoft.com/office/powerpoint/2010/main" val="17104399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5943878-AE73-48B5-9B74-ED9C27D88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5400" dirty="0"/>
              <a:t>WAS DENKE ICH?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F57B997-4B38-4996-BB11-B87DE6FE3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6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Ich</a:t>
            </a:r>
            <a:r>
              <a:rPr lang="hr-HR" sz="60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6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denke</a:t>
            </a:r>
            <a:r>
              <a:rPr lang="hr-HR" sz="6000" dirty="0">
                <a:latin typeface="Angsana New" panose="02020603050405020304" pitchFamily="18" charset="-34"/>
                <a:cs typeface="Angsana New" panose="02020603050405020304" pitchFamily="18" charset="-34"/>
              </a:rPr>
              <a:t>, </a:t>
            </a:r>
            <a:r>
              <a:rPr lang="hr-HR" sz="6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ich</a:t>
            </a:r>
            <a:r>
              <a:rPr lang="hr-HR" sz="6000" dirty="0">
                <a:latin typeface="Angsana New" panose="02020603050405020304" pitchFamily="18" charset="-34"/>
                <a:cs typeface="Angsana New" panose="02020603050405020304" pitchFamily="18" charset="-34"/>
              </a:rPr>
              <a:t>  </a:t>
            </a:r>
            <a:r>
              <a:rPr lang="hr-HR" sz="6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versuche</a:t>
            </a:r>
            <a:r>
              <a:rPr lang="hr-HR" sz="60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6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die</a:t>
            </a:r>
            <a:r>
              <a:rPr lang="hr-HR" sz="6000" dirty="0">
                <a:latin typeface="Angsana New" panose="02020603050405020304" pitchFamily="18" charset="-34"/>
                <a:cs typeface="Angsana New" panose="02020603050405020304" pitchFamily="18" charset="-34"/>
              </a:rPr>
              <a:t> Umwelt </a:t>
            </a:r>
            <a:r>
              <a:rPr lang="hr-HR" sz="6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zu</a:t>
            </a:r>
            <a:r>
              <a:rPr lang="hr-HR" sz="60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6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schütze</a:t>
            </a:r>
            <a:r>
              <a:rPr lang="hr-HR" sz="6000" dirty="0">
                <a:latin typeface="Angsana New" panose="02020603050405020304" pitchFamily="18" charset="-34"/>
                <a:cs typeface="Angsana New" panose="02020603050405020304" pitchFamily="18" charset="-34"/>
              </a:rPr>
              <a:t>, aber </a:t>
            </a:r>
            <a:r>
              <a:rPr lang="hr-HR" sz="6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ich</a:t>
            </a:r>
            <a:r>
              <a:rPr lang="hr-HR" sz="60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6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weiß</a:t>
            </a:r>
            <a:r>
              <a:rPr lang="hr-HR" sz="6000" dirty="0">
                <a:latin typeface="Angsana New" panose="02020603050405020304" pitchFamily="18" charset="-34"/>
                <a:cs typeface="Angsana New" panose="02020603050405020304" pitchFamily="18" charset="-34"/>
              </a:rPr>
              <a:t>, </a:t>
            </a:r>
            <a:r>
              <a:rPr lang="hr-HR" sz="6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dass</a:t>
            </a:r>
            <a:r>
              <a:rPr lang="hr-HR" sz="60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6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ich</a:t>
            </a:r>
            <a:r>
              <a:rPr lang="hr-HR" sz="60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6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auch</a:t>
            </a:r>
            <a:r>
              <a:rPr lang="hr-HR" sz="6000" dirty="0">
                <a:latin typeface="Angsana New" panose="02020603050405020304" pitchFamily="18" charset="-34"/>
                <a:cs typeface="Angsana New" panose="02020603050405020304" pitchFamily="18" charset="-34"/>
              </a:rPr>
              <a:t>  </a:t>
            </a:r>
            <a:r>
              <a:rPr lang="hr-HR" sz="6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Fehler</a:t>
            </a:r>
            <a:r>
              <a:rPr lang="hr-HR" sz="60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6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mache</a:t>
            </a:r>
            <a:r>
              <a:rPr lang="hr-HR" sz="6000" dirty="0">
                <a:latin typeface="Angsana New" panose="02020603050405020304" pitchFamily="18" charset="-34"/>
                <a:cs typeface="Angsana New" panose="02020603050405020304" pitchFamily="18" charset="-34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1150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532B016-7771-4BFE-ABF8-57EE8A058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0" y="609600"/>
            <a:ext cx="2930518" cy="1320800"/>
          </a:xfrm>
        </p:spPr>
        <p:txBody>
          <a:bodyPr anchor="ctr">
            <a:normAutofit/>
          </a:bodyPr>
          <a:lstStyle/>
          <a:p>
            <a:r>
              <a:rPr lang="hr-HR" dirty="0">
                <a:latin typeface="Angsana New" panose="02020603050405020304" pitchFamily="18" charset="-34"/>
                <a:cs typeface="Angsana New" panose="02020603050405020304" pitchFamily="18" charset="-34"/>
              </a:rPr>
              <a:t>WAS MACHE ICH GUT?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153F1BE-35BB-43BF-9510-A754CCC96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0" y="2160589"/>
            <a:ext cx="2930517" cy="3880773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Ich</a:t>
            </a:r>
            <a:r>
              <a:rPr lang="hr-HR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mache</a:t>
            </a:r>
            <a:r>
              <a:rPr lang="hr-HR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das</a:t>
            </a:r>
            <a:r>
              <a:rPr lang="hr-HR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Licht</a:t>
            </a:r>
            <a:r>
              <a:rPr lang="hr-HR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aus</a:t>
            </a:r>
            <a:r>
              <a:rPr lang="hr-HR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, </a:t>
            </a:r>
            <a:r>
              <a:rPr lang="hr-HR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wenn</a:t>
            </a:r>
            <a:r>
              <a:rPr lang="hr-HR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ich</a:t>
            </a:r>
            <a:r>
              <a:rPr lang="hr-HR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den</a:t>
            </a:r>
            <a:r>
              <a:rPr lang="hr-HR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Raum</a:t>
            </a:r>
            <a:r>
              <a:rPr lang="hr-HR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verlasse</a:t>
            </a:r>
            <a:endParaRPr lang="hr-HR" sz="2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r-HR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Ich</a:t>
            </a:r>
            <a:r>
              <a:rPr lang="hr-HR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ziehe</a:t>
            </a:r>
            <a:r>
              <a:rPr lang="hr-HR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die</a:t>
            </a:r>
            <a:r>
              <a:rPr lang="hr-HR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Stecker</a:t>
            </a:r>
            <a:r>
              <a:rPr lang="hr-HR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aus</a:t>
            </a:r>
            <a:r>
              <a:rPr lang="hr-HR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 </a:t>
            </a:r>
            <a:r>
              <a:rPr lang="hr-HR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der</a:t>
            </a:r>
            <a:r>
              <a:rPr lang="hr-HR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Steckdose</a:t>
            </a:r>
            <a:endParaRPr lang="hr-HR" sz="2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r-HR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Ich</a:t>
            </a:r>
            <a:r>
              <a:rPr lang="hr-HR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dusche</a:t>
            </a:r>
            <a:r>
              <a:rPr lang="hr-HR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kurz</a:t>
            </a:r>
            <a:endParaRPr lang="hr-HR" sz="2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r-HR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Ich</a:t>
            </a:r>
            <a:r>
              <a:rPr lang="hr-HR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spare </a:t>
            </a:r>
            <a:r>
              <a:rPr lang="hr-HR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Strom</a:t>
            </a:r>
            <a:r>
              <a:rPr lang="hr-HR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und</a:t>
            </a:r>
            <a:r>
              <a:rPr lang="hr-HR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Wasser</a:t>
            </a:r>
            <a:endParaRPr lang="hr-HR" sz="2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r-HR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Ich</a:t>
            </a:r>
            <a:r>
              <a:rPr lang="hr-HR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werfe</a:t>
            </a:r>
            <a:r>
              <a:rPr lang="hr-HR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Müll</a:t>
            </a:r>
            <a:r>
              <a:rPr lang="hr-HR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in</a:t>
            </a:r>
            <a:r>
              <a:rPr lang="hr-HR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den</a:t>
            </a:r>
            <a:r>
              <a:rPr lang="hr-HR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Mulliemer</a:t>
            </a:r>
            <a:endParaRPr lang="hr-HR" sz="2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7" name="Slika 6" descr="Slika na kojoj se prikazuje koš, kuhinjski uređaj&#10;&#10;Opis je automatski generiran">
            <a:extLst>
              <a:ext uri="{FF2B5EF4-FFF2-40B4-BE49-F238E27FC236}">
                <a16:creationId xmlns:a16="http://schemas.microsoft.com/office/drawing/2014/main" id="{736EC5F2-48AC-4A16-9679-F19727C232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3484" y="609600"/>
            <a:ext cx="2075000" cy="2075000"/>
          </a:xfrm>
          <a:prstGeom prst="rect">
            <a:avLst/>
          </a:prstGeom>
        </p:spPr>
      </p:pic>
      <p:pic>
        <p:nvPicPr>
          <p:cNvPr id="5" name="Slika 4" descr="Slika na kojoj se prikazuje tekst, utikač, sušilica&#10;&#10;Opis je automatski generiran">
            <a:extLst>
              <a:ext uri="{FF2B5EF4-FFF2-40B4-BE49-F238E27FC236}">
                <a16:creationId xmlns:a16="http://schemas.microsoft.com/office/drawing/2014/main" id="{CDFFB401-BEA6-42EF-964F-D08B63F553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8359" y="609600"/>
            <a:ext cx="2074999" cy="2074999"/>
          </a:xfrm>
          <a:prstGeom prst="rect">
            <a:avLst/>
          </a:prstGeom>
        </p:spPr>
      </p:pic>
      <p:pic>
        <p:nvPicPr>
          <p:cNvPr id="9" name="Slika 8">
            <a:extLst>
              <a:ext uri="{FF2B5EF4-FFF2-40B4-BE49-F238E27FC236}">
                <a16:creationId xmlns:a16="http://schemas.microsoft.com/office/drawing/2014/main" id="{4075AABF-B72E-4CFE-87CD-AC34A0DAA7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218" y="2910558"/>
            <a:ext cx="4174404" cy="3130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353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B62589E-3A2B-4674-91EC-F7D05C1E7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065" y="609600"/>
            <a:ext cx="2930518" cy="1320800"/>
          </a:xfrm>
        </p:spPr>
        <p:txBody>
          <a:bodyPr anchor="ctr">
            <a:normAutofit/>
          </a:bodyPr>
          <a:lstStyle/>
          <a:p>
            <a:r>
              <a:rPr lang="hr-HR" dirty="0"/>
              <a:t>WAS MACHE ICH FALSCH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24EA395-9624-4FE1-8326-0D274B7FB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361" y="2160589"/>
            <a:ext cx="2930517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Ich</a:t>
            </a:r>
            <a:r>
              <a:rPr lang="hr-HR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kaufe</a:t>
            </a:r>
            <a:r>
              <a:rPr lang="hr-HR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Plastiktute</a:t>
            </a:r>
            <a:r>
              <a:rPr lang="hr-HR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und</a:t>
            </a:r>
            <a:r>
              <a:rPr lang="hr-HR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Verpackungen</a:t>
            </a:r>
            <a:r>
              <a:rPr lang="hr-HR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Ich</a:t>
            </a:r>
            <a:r>
              <a:rPr lang="hr-HR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weiß</a:t>
            </a:r>
            <a:r>
              <a:rPr lang="hr-HR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nicht</a:t>
            </a:r>
            <a:r>
              <a:rPr lang="hr-HR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, </a:t>
            </a:r>
            <a:r>
              <a:rPr lang="hr-HR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wie</a:t>
            </a:r>
            <a:r>
              <a:rPr lang="hr-HR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man</a:t>
            </a:r>
            <a:r>
              <a:rPr lang="hr-HR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Abfälle</a:t>
            </a:r>
            <a:r>
              <a:rPr lang="hr-HR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richtig</a:t>
            </a:r>
            <a:r>
              <a:rPr lang="hr-HR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sortieren</a:t>
            </a:r>
            <a:r>
              <a:rPr lang="hr-HR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soll</a:t>
            </a:r>
            <a:endParaRPr lang="hr-HR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B02A80F4-FD2A-42A6-8EEA-D7D213A9F0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4044" y="78658"/>
            <a:ext cx="3860291" cy="3132689"/>
          </a:xfrm>
          <a:prstGeom prst="rect">
            <a:avLst/>
          </a:prstGeom>
        </p:spPr>
      </p:pic>
      <p:pic>
        <p:nvPicPr>
          <p:cNvPr id="7" name="Slika 6" descr="Slika na kojoj se prikazuje povrće&#10;&#10;Opis je automatski generiran">
            <a:extLst>
              <a:ext uri="{FF2B5EF4-FFF2-40B4-BE49-F238E27FC236}">
                <a16:creationId xmlns:a16="http://schemas.microsoft.com/office/drawing/2014/main" id="{F092E261-4CCA-468E-B6FB-DD6B89C93D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3748" y="3439020"/>
            <a:ext cx="3408304" cy="3340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65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156AC39-5954-48EB-BA78-B2D738A02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6734" y="609600"/>
            <a:ext cx="3737268" cy="1320800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F9AC393-837D-4510-B5AB-1E5E803FD8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9563" y="2160589"/>
            <a:ext cx="4064439" cy="3880773"/>
          </a:xfrm>
        </p:spPr>
        <p:txBody>
          <a:bodyPr>
            <a:normAutofit/>
          </a:bodyPr>
          <a:lstStyle/>
          <a:p>
            <a:r>
              <a:rPr lang="hr-HR" sz="4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Unsere</a:t>
            </a:r>
            <a:r>
              <a:rPr lang="hr-HR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4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Welt</a:t>
            </a:r>
            <a:r>
              <a:rPr lang="hr-HR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4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hat</a:t>
            </a:r>
            <a:r>
              <a:rPr lang="hr-HR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4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genug</a:t>
            </a:r>
            <a:r>
              <a:rPr lang="hr-HR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4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gelitten</a:t>
            </a:r>
            <a:r>
              <a:rPr lang="hr-HR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4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und</a:t>
            </a:r>
            <a:r>
              <a:rPr lang="hr-HR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4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uns</a:t>
            </a:r>
            <a:r>
              <a:rPr lang="hr-HR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4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so</a:t>
            </a:r>
            <a:r>
              <a:rPr lang="hr-HR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4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viel</a:t>
            </a:r>
            <a:r>
              <a:rPr lang="hr-HR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4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gegeben</a:t>
            </a:r>
            <a:r>
              <a:rPr lang="hr-HR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, </a:t>
            </a:r>
            <a:r>
              <a:rPr lang="hr-HR" sz="4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dass</a:t>
            </a:r>
            <a:r>
              <a:rPr lang="hr-HR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4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wir</a:t>
            </a:r>
            <a:r>
              <a:rPr lang="hr-HR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4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es</a:t>
            </a:r>
            <a:r>
              <a:rPr lang="hr-HR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4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jetzt</a:t>
            </a:r>
            <a:r>
              <a:rPr lang="hr-HR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 im </a:t>
            </a:r>
            <a:r>
              <a:rPr lang="hr-HR" sz="4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gleichen</a:t>
            </a:r>
            <a:r>
              <a:rPr lang="hr-HR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4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Maße</a:t>
            </a:r>
            <a:r>
              <a:rPr lang="hr-HR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4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zurückgeben</a:t>
            </a:r>
            <a:r>
              <a:rPr lang="hr-HR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hr-HR" sz="4000">
                <a:latin typeface="Angsana New" panose="02020603050405020304" pitchFamily="18" charset="-34"/>
                <a:cs typeface="Angsana New" panose="02020603050405020304" pitchFamily="18" charset="-34"/>
              </a:rPr>
              <a:t>müssen</a:t>
            </a:r>
            <a:endParaRPr lang="hr-HR" sz="40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endParaRPr lang="hr-HR" dirty="0"/>
          </a:p>
        </p:txBody>
      </p:sp>
      <p:pic>
        <p:nvPicPr>
          <p:cNvPr id="5" name="Slika 4" descr="Slika na kojoj se prikazuje zvijezda, objekt na otvorenom&#10;&#10;Opis je automatski generiran">
            <a:extLst>
              <a:ext uri="{FF2B5EF4-FFF2-40B4-BE49-F238E27FC236}">
                <a16:creationId xmlns:a16="http://schemas.microsoft.com/office/drawing/2014/main" id="{223ECA61-702D-41F4-90A7-92CDD7CDE79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22" r="33128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82648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697462A-9BFA-41CD-9149-AAAE3045F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3ACE4DC-986B-4B0E-BF95-46A66B8044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hr-HR" sz="4000" dirty="0"/>
          </a:p>
          <a:p>
            <a:pPr marL="0" indent="0">
              <a:buNone/>
            </a:pPr>
            <a:r>
              <a:rPr lang="hr-HR" sz="4000" dirty="0"/>
              <a:t>          </a:t>
            </a:r>
            <a:r>
              <a:rPr lang="hr-HR" sz="5400" dirty="0"/>
              <a:t>VIELEN DANK FUR DIE            </a:t>
            </a:r>
          </a:p>
          <a:p>
            <a:pPr marL="0" indent="0">
              <a:buNone/>
            </a:pPr>
            <a:r>
              <a:rPr lang="hr-HR" sz="5400" dirty="0"/>
              <a:t>           AUFMERKSAMKEIT!</a:t>
            </a:r>
          </a:p>
        </p:txBody>
      </p:sp>
    </p:spTree>
    <p:extLst>
      <p:ext uri="{BB962C8B-B14F-4D97-AF65-F5344CB8AC3E}">
        <p14:creationId xmlns:p14="http://schemas.microsoft.com/office/powerpoint/2010/main" val="3370762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C3DFBFAD5A23045A9AF526F12C45A7C" ma:contentTypeVersion="7" ma:contentTypeDescription="Stvaranje novog dokumenta." ma:contentTypeScope="" ma:versionID="d4095efbdcc32be87fb0d56c5d8895cf">
  <xsd:schema xmlns:xsd="http://www.w3.org/2001/XMLSchema" xmlns:xs="http://www.w3.org/2001/XMLSchema" xmlns:p="http://schemas.microsoft.com/office/2006/metadata/properties" xmlns:ns2="778050ac-f740-4e47-9cee-240137de08e7" targetNamespace="http://schemas.microsoft.com/office/2006/metadata/properties" ma:root="true" ma:fieldsID="796b58cfded8577f0a09174d2db7bfa8" ns2:_="">
    <xsd:import namespace="778050ac-f740-4e47-9cee-240137de08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8050ac-f740-4e47-9cee-240137de08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8191664-DEC7-4ADD-8F04-ECE11BD898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8050ac-f740-4e47-9cee-240137de08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C523990-7820-4207-AAEE-D1DFAED8E4D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7E8CC1C-CD7B-42E2-8C85-D6FAA5329A0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73</TotalTime>
  <Words>122</Words>
  <Application>Microsoft Office PowerPoint</Application>
  <PresentationFormat>Široki zaslon</PresentationFormat>
  <Paragraphs>19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1" baseType="lpstr">
      <vt:lpstr>Angsana New</vt:lpstr>
      <vt:lpstr>Arial</vt:lpstr>
      <vt:lpstr>Trebuchet MS</vt:lpstr>
      <vt:lpstr>Wingdings 3</vt:lpstr>
      <vt:lpstr>Faseta</vt:lpstr>
      <vt:lpstr>KÜMMERE ICH MICH UM DIE UMWELT?</vt:lpstr>
      <vt:lpstr>WAS DENKE ICH?</vt:lpstr>
      <vt:lpstr>WAS MACHE ICH GUT?</vt:lpstr>
      <vt:lpstr>WAS MACHE ICH FALSCH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KUMMERE ICH MICH UM DIE UMWELT?</dc:title>
  <dc:creator>Zlatko Petek</dc:creator>
  <cp:lastModifiedBy>Sanja Kolman Čukac</cp:lastModifiedBy>
  <cp:revision>9</cp:revision>
  <dcterms:created xsi:type="dcterms:W3CDTF">2021-03-31T16:08:01Z</dcterms:created>
  <dcterms:modified xsi:type="dcterms:W3CDTF">2021-05-03T16:07:36Z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0x0101005C3DFBFAD5A23045A9AF526F12C45A7C</vt:lpwstr>
  </property>
</Properties>
</file>