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798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96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018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4352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9358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9799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1451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895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829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541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449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352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291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399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09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460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D9EF-05B9-47D2-A9AA-93D6A21DBD36}" type="datetimeFigureOut">
              <a:rPr lang="hr-HR" smtClean="0"/>
              <a:t>3.5.2021.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78E6F2-EC7A-4EEF-A004-098F9D1AA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85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DA8E67-0F34-4EE3-9E16-F2C005C11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hr-HR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KÜMMERE ICH MICH UM DIE UMWELT?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E6059DF-A22B-447F-A65A-D5A5FD128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hr-HR" sz="2000"/>
              <a:t>Lorena Petek</a:t>
            </a:r>
          </a:p>
        </p:txBody>
      </p:sp>
      <p:pic>
        <p:nvPicPr>
          <p:cNvPr id="5" name="Slika 4" descr="Slika na kojoj se prikazuje stablo, osoba, biljka&#10;&#10;Opis je automatski generiran">
            <a:extLst>
              <a:ext uri="{FF2B5EF4-FFF2-40B4-BE49-F238E27FC236}">
                <a16:creationId xmlns:a16="http://schemas.microsoft.com/office/drawing/2014/main" id="{1CAEAC87-12F3-46CD-9524-E46383419B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0" r="4273"/>
          <a:stretch/>
        </p:blipFill>
        <p:spPr>
          <a:xfrm>
            <a:off x="1" y="0"/>
            <a:ext cx="7028495" cy="685800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1EA2A3C-3C11-4B88-8D71-5F0016728B9B}"/>
              </a:ext>
            </a:extLst>
          </p:cNvPr>
          <p:cNvSpPr txBox="1"/>
          <p:nvPr/>
        </p:nvSpPr>
        <p:spPr>
          <a:xfrm>
            <a:off x="9350477" y="6508955"/>
            <a:ext cx="255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Izradila: Lorena Petek</a:t>
            </a:r>
          </a:p>
        </p:txBody>
      </p:sp>
    </p:spTree>
    <p:extLst>
      <p:ext uri="{BB962C8B-B14F-4D97-AF65-F5344CB8AC3E}">
        <p14:creationId xmlns:p14="http://schemas.microsoft.com/office/powerpoint/2010/main" val="1710439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943878-AE73-48B5-9B74-ED9C27D8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/>
              <a:t>WAS DENKE ICH?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57B997-4B38-4996-BB11-B87DE6FE3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denke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versuche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die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Umwelt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zu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schütze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, aber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weiß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dass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auch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Fehler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6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mache</a:t>
            </a:r>
            <a:r>
              <a:rPr lang="hr-HR" sz="60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115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32B016-7771-4BFE-ABF8-57EE8A058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0" y="609600"/>
            <a:ext cx="2930518" cy="1320800"/>
          </a:xfrm>
        </p:spPr>
        <p:txBody>
          <a:bodyPr anchor="ctr">
            <a:normAutofit/>
          </a:bodyPr>
          <a:lstStyle/>
          <a:p>
            <a:r>
              <a:rPr lang="hr-HR" dirty="0">
                <a:latin typeface="Angsana New" panose="02020603050405020304" pitchFamily="18" charset="-34"/>
                <a:cs typeface="Angsana New" panose="02020603050405020304" pitchFamily="18" charset="-34"/>
              </a:rPr>
              <a:t>WAS MACHE ICH GUT?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53F1BE-35BB-43BF-9510-A754CCC96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0" y="2160589"/>
            <a:ext cx="2930517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mache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das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Licht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aus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wenn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den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Raum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verlasse</a:t>
            </a:r>
            <a:endParaRPr lang="hr-HR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ziehe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die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Stecker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aus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der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Steckdose</a:t>
            </a:r>
            <a:endParaRPr lang="hr-HR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dusche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kurz</a:t>
            </a:r>
            <a:endParaRPr lang="hr-HR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spare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Strom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und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Wasser</a:t>
            </a:r>
            <a:endParaRPr lang="hr-HR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werfe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Müll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in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den</a:t>
            </a:r>
            <a:r>
              <a:rPr lang="hr-HR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Mulliemer</a:t>
            </a:r>
            <a:endParaRPr lang="hr-HR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7" name="Slika 6" descr="Slika na kojoj se prikazuje koš, kuhinjski uređaj&#10;&#10;Opis je automatski generiran">
            <a:extLst>
              <a:ext uri="{FF2B5EF4-FFF2-40B4-BE49-F238E27FC236}">
                <a16:creationId xmlns:a16="http://schemas.microsoft.com/office/drawing/2014/main" id="{736EC5F2-48AC-4A16-9679-F19727C23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484" y="609600"/>
            <a:ext cx="2075000" cy="2075000"/>
          </a:xfrm>
          <a:prstGeom prst="rect">
            <a:avLst/>
          </a:prstGeom>
        </p:spPr>
      </p:pic>
      <p:pic>
        <p:nvPicPr>
          <p:cNvPr id="5" name="Slika 4" descr="Slika na kojoj se prikazuje tekst, utikač, sušilica&#10;&#10;Opis je automatski generiran">
            <a:extLst>
              <a:ext uri="{FF2B5EF4-FFF2-40B4-BE49-F238E27FC236}">
                <a16:creationId xmlns:a16="http://schemas.microsoft.com/office/drawing/2014/main" id="{CDFFB401-BEA6-42EF-964F-D08B63F55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359" y="609600"/>
            <a:ext cx="2074999" cy="2074999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075AABF-B72E-4CFE-87CD-AC34A0DAA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218" y="2910558"/>
            <a:ext cx="4174404" cy="313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35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62589E-3A2B-4674-91EC-F7D05C1E7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065" y="609600"/>
            <a:ext cx="2930518" cy="1320800"/>
          </a:xfrm>
        </p:spPr>
        <p:txBody>
          <a:bodyPr anchor="ctr">
            <a:normAutofit/>
          </a:bodyPr>
          <a:lstStyle/>
          <a:p>
            <a:r>
              <a:rPr lang="hr-HR" dirty="0"/>
              <a:t>WAS MACHE ICH FALSCH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4EA395-9624-4FE1-8326-0D274B7F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1" y="2160589"/>
            <a:ext cx="293051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kaufe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Plastiktute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und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Verpackungen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Ich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weiß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nicht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,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wie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man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Abfälle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richtig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sortieren</a:t>
            </a:r>
            <a:r>
              <a:rPr lang="hr-HR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soll</a:t>
            </a:r>
            <a:endParaRPr lang="hr-HR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02A80F4-FD2A-42A6-8EEA-D7D213A9F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044" y="78658"/>
            <a:ext cx="3860291" cy="3132689"/>
          </a:xfrm>
          <a:prstGeom prst="rect">
            <a:avLst/>
          </a:prstGeom>
        </p:spPr>
      </p:pic>
      <p:pic>
        <p:nvPicPr>
          <p:cNvPr id="7" name="Slika 6" descr="Slika na kojoj se prikazuje povrće&#10;&#10;Opis je automatski generiran">
            <a:extLst>
              <a:ext uri="{FF2B5EF4-FFF2-40B4-BE49-F238E27FC236}">
                <a16:creationId xmlns:a16="http://schemas.microsoft.com/office/drawing/2014/main" id="{F092E261-4CCA-468E-B6FB-DD6B89C93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748" y="3439020"/>
            <a:ext cx="3408304" cy="334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5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56AC39-5954-48EB-BA78-B2D738A02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9AC393-837D-4510-B5AB-1E5E803FD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Unsere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Welt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hat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genug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gelitten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und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uns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so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viel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gegeben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,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dass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wir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es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jetzt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im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gleichen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Maße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zurückgeben</a:t>
            </a:r>
            <a:r>
              <a:rPr lang="hr-HR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hr-HR" sz="4000">
                <a:latin typeface="Angsana New" panose="02020603050405020304" pitchFamily="18" charset="-34"/>
                <a:cs typeface="Angsana New" panose="02020603050405020304" pitchFamily="18" charset="-34"/>
              </a:rPr>
              <a:t>müssen</a:t>
            </a:r>
            <a:endParaRPr lang="hr-HR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hr-HR" dirty="0"/>
          </a:p>
        </p:txBody>
      </p:sp>
      <p:pic>
        <p:nvPicPr>
          <p:cNvPr id="5" name="Slika 4" descr="Slika na kojoj se prikazuje zvijezda, objekt na otvorenom&#10;&#10;Opis je automatski generiran">
            <a:extLst>
              <a:ext uri="{FF2B5EF4-FFF2-40B4-BE49-F238E27FC236}">
                <a16:creationId xmlns:a16="http://schemas.microsoft.com/office/drawing/2014/main" id="{223ECA61-702D-41F4-90A7-92CDD7CDE7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2" r="33128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264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97462A-9BFA-41CD-9149-AAAE3045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3ACE4DC-986B-4B0E-BF95-46A66B804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4000" dirty="0"/>
          </a:p>
          <a:p>
            <a:pPr marL="0" indent="0">
              <a:buNone/>
            </a:pPr>
            <a:r>
              <a:rPr lang="hr-HR" sz="4000" dirty="0"/>
              <a:t>          </a:t>
            </a:r>
            <a:r>
              <a:rPr lang="hr-HR" sz="5400" dirty="0"/>
              <a:t>VIELEN DANK FUR DIE            </a:t>
            </a:r>
          </a:p>
          <a:p>
            <a:pPr marL="0" indent="0">
              <a:buNone/>
            </a:pPr>
            <a:r>
              <a:rPr lang="hr-HR" sz="5400" dirty="0"/>
              <a:t>          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337076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3DFBFAD5A23045A9AF526F12C45A7C" ma:contentTypeVersion="7" ma:contentTypeDescription="Stvaranje novog dokumenta." ma:contentTypeScope="" ma:versionID="d4095efbdcc32be87fb0d56c5d8895cf">
  <xsd:schema xmlns:xsd="http://www.w3.org/2001/XMLSchema" xmlns:xs="http://www.w3.org/2001/XMLSchema" xmlns:p="http://schemas.microsoft.com/office/2006/metadata/properties" xmlns:ns2="778050ac-f740-4e47-9cee-240137de08e7" targetNamespace="http://schemas.microsoft.com/office/2006/metadata/properties" ma:root="true" ma:fieldsID="796b58cfded8577f0a09174d2db7bfa8" ns2:_="">
    <xsd:import namespace="778050ac-f740-4e47-9cee-240137de08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8050ac-f740-4e47-9cee-240137de08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191664-DEC7-4ADD-8F04-ECE11BD898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8050ac-f740-4e47-9cee-240137de08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23990-7820-4207-AAEE-D1DFAED8E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E8CC1C-CD7B-42E2-8C85-D6FAA5329A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122</Words>
  <Application>Microsoft Office PowerPoint</Application>
  <PresentationFormat>Široki zaslon</PresentationFormat>
  <Paragraphs>19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Angsana New</vt:lpstr>
      <vt:lpstr>Arial</vt:lpstr>
      <vt:lpstr>Trebuchet MS</vt:lpstr>
      <vt:lpstr>Wingdings 3</vt:lpstr>
      <vt:lpstr>Faseta</vt:lpstr>
      <vt:lpstr>KÜMMERE ICH MICH UM DIE UMWELT?</vt:lpstr>
      <vt:lpstr>WAS DENKE ICH?</vt:lpstr>
      <vt:lpstr>WAS MACHE ICH GUT?</vt:lpstr>
      <vt:lpstr>WAS MACHE ICH FALSCH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KUMMERE ICH MICH UM DIE UMWELT?</dc:title>
  <dc:creator>Zlatko Petek</dc:creator>
  <cp:lastModifiedBy>Sanja Kolman Čukac</cp:lastModifiedBy>
  <cp:revision>9</cp:revision>
  <dcterms:created xsi:type="dcterms:W3CDTF">2021-03-31T16:08:01Z</dcterms:created>
  <dcterms:modified xsi:type="dcterms:W3CDTF">2021-05-03T16:07:36Z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0x0101005C3DFBFAD5A23045A9AF526F12C45A7C</vt:lpwstr>
  </property>
</Properties>
</file>