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477D4-84ED-439B-8903-2486DC73E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C34175-8545-4F23-915D-654FAD76C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FD73FE-9697-48E1-BD39-CA7E78A5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BA0FAF-FC68-4A3A-A07A-D3DF9F96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4CECEE-A938-441D-93C2-480E80D3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5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2EC5B9-0C33-4BE4-957C-F78B0A58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71200D3-D364-405F-9CF9-6F4EA54CA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5CC751-9EEF-4562-B510-881707E5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B4CF66-ADB7-4DFE-9B58-F97078AD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5539ED-7A1D-42F1-BF74-6B6C8683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732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3663F03-7641-490A-9DB5-0B7E55C80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F8988D-2FEC-4E18-A57D-E87096B94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65683F-E819-4E78-9681-2275CCB2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5B4F27-131E-4A95-97F4-5F382780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B89B4C-18D9-4D30-93DC-F580BB76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4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A452-EE5F-41C7-BC70-B07C5B12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7FEF5B-CD68-430C-8EA6-2837459D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3DA7DC-D7F0-46BD-A9A1-DDEE941D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B20410-0B61-4567-BC35-83201822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372ABD-173F-483A-BDAA-5CA9B91A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85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884B9D-30D2-4689-94F2-E6E07EEE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7DF9FA-41E9-443E-A9E1-571EBA1B9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B94E28-A8AB-41DC-AE38-C3464568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1423EA-1219-4FD2-81B3-93C991C8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214407-DAC0-4DAA-BAAD-1A330256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79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6C4F4-F084-41CF-8188-BDDFEAF7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751D63-949C-457F-A47D-B843D76C1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AD2EDF2-9F07-4D87-9F08-A10186033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729DA41-1436-4B3C-AB87-E0D88B72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2F586F-B78F-4233-900A-63877B79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8FE687-56FE-401B-86C6-8F6FB63D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32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3FC027-BE65-48FB-ADD6-0571F7E4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2A7B46-8BC6-4EE8-9283-08163DB6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881F52-CAFA-4246-B71D-BBAC66A9C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44261E2-2A98-467A-9EBF-D56F6E7BE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B6F582D-EE98-4794-B512-44DB21724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CE83AE4-683C-46B6-9D0D-32CFAF6A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1B8F0B3-2D07-4F33-984C-4B3B3BAB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54A5FB-1FA3-41C4-9121-DEDCBD7A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4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9E9E6A-0D54-4C54-8EAA-8C566A90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55545B7-2D13-4D76-B93D-A6CD49CC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A963CE-F0B8-4E55-827C-BBFF62D5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D0B20B8-E283-4094-A826-DF8669B7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87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0518F31-73ED-4A7A-9711-C895DB1C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34A598B-B2BC-48F7-B2B3-92CE714A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D96BAFE-3D2A-44D9-9977-062477FB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22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46D20-B225-4DE8-8992-F916A53C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BA603-70EE-4CBD-9D41-30663D19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6CA39E-99E0-4A65-BC1E-58FDC4F84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97CB6A0-6655-44AF-A492-D2EA3E75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762892-1067-4532-B152-7E772AE6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4174C11-D59F-49F0-ACB4-C1B952C3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88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0F5AB7-A5BA-4860-B792-4728A63B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053A50A-512A-438D-8886-9B464673E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A3E154-B576-44D7-ABFA-56CBC3BC7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66394F-2D64-45DE-AB1C-735A2CAD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6946E21-B8D1-4A7C-A00A-3153976C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F0CA558-BF47-459F-BF72-27D7CC75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30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DE99B77-3153-450D-8DA8-A98F74F9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C3F58F-C295-4EA8-917A-806694169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E8FBCA-CF2D-41C5-92F6-E4206550E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FDC3-C5A4-4827-8015-A930496ADFD1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8DDFE3-D4C8-421F-9A5D-0A9CF0BA4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973877-C277-4795-9DD6-5BA05D68B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7545-D9CB-4A94-9F06-2DBE12CA8D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4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5563B9-BCC8-439C-8392-1878EF0E9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4000"/>
              <a:t>Ist mein Dorf umweltbewusst?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4CEBBC-3ED8-42EA-932E-4A623D003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hr-HR" dirty="0"/>
              <a:t>Lorena </a:t>
            </a:r>
            <a:r>
              <a:rPr lang="hr-HR" dirty="0" err="1"/>
              <a:t>Grahovar</a:t>
            </a:r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6817A48-B5B8-4E22-9ACA-814EC5ED3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98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5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, trava, stablo, drvena&#10;&#10;Opis je automatski generiran">
            <a:extLst>
              <a:ext uri="{FF2B5EF4-FFF2-40B4-BE49-F238E27FC236}">
                <a16:creationId xmlns:a16="http://schemas.microsoft.com/office/drawing/2014/main" id="{6882AE6A-1A4C-4A8E-8C9A-2AEBA0D04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9" b="97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E7A0359-E5A3-4854-A3F2-2D311B2C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Mein Dorf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80ED9-D178-42EC-9077-85A13696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Mein Dorf heißt Tomaševec</a:t>
            </a:r>
          </a:p>
          <a:p>
            <a:r>
              <a:rPr lang="de-DE" sz="2000">
                <a:solidFill>
                  <a:srgbClr val="FFFFFF"/>
                </a:solidFill>
              </a:rPr>
              <a:t>Ich finde, dass die Leute in meinem Dorf nicht sehr umweltbewusst sind</a:t>
            </a:r>
            <a:endParaRPr lang="hr-HR" sz="2000">
              <a:solidFill>
                <a:srgbClr val="FFFFFF"/>
              </a:solidFill>
            </a:endParaRPr>
          </a:p>
          <a:p>
            <a:endParaRPr lang="hr-H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3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zid, na zatvorenom, ruka&#10;&#10;Opis je automatski generiran">
            <a:extLst>
              <a:ext uri="{FF2B5EF4-FFF2-40B4-BE49-F238E27FC236}">
                <a16:creationId xmlns:a16="http://schemas.microsoft.com/office/drawing/2014/main" id="{CCF7160F-BF9D-4153-B838-04F9704C0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59B4FE-B5D1-4B6B-BD47-E2287652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/>
              <a:t>Was </a:t>
            </a:r>
            <a:r>
              <a:rPr lang="hr-HR" sz="5000" dirty="0" err="1"/>
              <a:t>macht</a:t>
            </a:r>
            <a:r>
              <a:rPr lang="hr-HR" sz="5000" dirty="0"/>
              <a:t> </a:t>
            </a:r>
            <a:r>
              <a:rPr lang="hr-HR" sz="5000" dirty="0" err="1"/>
              <a:t>mein</a:t>
            </a:r>
            <a:r>
              <a:rPr lang="hr-HR" sz="5000" dirty="0"/>
              <a:t> </a:t>
            </a:r>
            <a:r>
              <a:rPr lang="de-DE" sz="5000" dirty="0"/>
              <a:t>Dorf</a:t>
            </a:r>
            <a:r>
              <a:rPr lang="hr-HR" sz="5000" dirty="0"/>
              <a:t> </a:t>
            </a:r>
            <a:r>
              <a:rPr lang="hr-HR" sz="5000" dirty="0" err="1"/>
              <a:t>für</a:t>
            </a:r>
            <a:r>
              <a:rPr lang="hr-HR" sz="5000" dirty="0"/>
              <a:t> </a:t>
            </a:r>
            <a:r>
              <a:rPr lang="hr-HR" sz="5000" dirty="0" err="1"/>
              <a:t>die</a:t>
            </a:r>
            <a:r>
              <a:rPr lang="hr-HR" sz="5000" dirty="0"/>
              <a:t> Umwelt</a:t>
            </a:r>
            <a:r>
              <a:rPr lang="de-DE" sz="5000" dirty="0"/>
              <a:t>?</a:t>
            </a:r>
            <a:endParaRPr lang="hr-HR" sz="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1B03C3-9494-40E8-950E-FEF8DB7E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/>
              <a:t>In meinem Dorf ist es oft dunkel, so dass wir zu dem Schluss kommen können, dass die Leute vorsichtig sind, wenn es darum geht, Strom zu sparen</a:t>
            </a: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209166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rava, tlo, na otvorenom, građevinski materijal&#10;&#10;Opis je automatski generiran">
            <a:extLst>
              <a:ext uri="{FF2B5EF4-FFF2-40B4-BE49-F238E27FC236}">
                <a16:creationId xmlns:a16="http://schemas.microsoft.com/office/drawing/2014/main" id="{45AD6AF1-BBB2-4158-9AC7-9C3D8D517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1" r="-1" b="3652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A57E331-9DC6-45B5-BFC0-61FFD801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endParaRPr lang="hr-HR" sz="5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CB9411-61F1-4ABE-80FE-BA096F30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/>
              <a:t>Auch die Menschen in </a:t>
            </a:r>
            <a:r>
              <a:rPr lang="de-DE" sz="2000" dirty="0" err="1"/>
              <a:t>Tomaševac</a:t>
            </a:r>
            <a:r>
              <a:rPr lang="de-DE" sz="2000" dirty="0"/>
              <a:t> sparen Wasser</a:t>
            </a:r>
            <a:endParaRPr lang="hr-HR" sz="2000" dirty="0"/>
          </a:p>
          <a:p>
            <a:r>
              <a:rPr lang="hr-HR" sz="2000" dirty="0" err="1"/>
              <a:t>Wir</a:t>
            </a:r>
            <a:r>
              <a:rPr lang="hr-HR" sz="2000" dirty="0"/>
              <a:t> </a:t>
            </a:r>
            <a:r>
              <a:rPr lang="de-DE" sz="2000" dirty="0"/>
              <a:t>haben unseren eigenen Brunnen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96732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, stablo, šuma, drvena&#10;&#10;Opis je automatski generiran">
            <a:extLst>
              <a:ext uri="{FF2B5EF4-FFF2-40B4-BE49-F238E27FC236}">
                <a16:creationId xmlns:a16="http://schemas.microsoft.com/office/drawing/2014/main" id="{C1149313-08C2-4507-9C8D-EAF42C9E6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9" b="1512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8C7EE0-07EF-4178-9168-61AE1D9A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Aber </a:t>
            </a:r>
            <a:r>
              <a:rPr lang="hr-HR" sz="4000" dirty="0" err="1">
                <a:solidFill>
                  <a:srgbClr val="FFFFFF"/>
                </a:solidFill>
              </a:rPr>
              <a:t>abgesehen</a:t>
            </a:r>
            <a:r>
              <a:rPr lang="hr-HR" sz="4000" dirty="0">
                <a:solidFill>
                  <a:srgbClr val="FFFFFF"/>
                </a:solidFill>
              </a:rPr>
              <a:t> </a:t>
            </a:r>
            <a:r>
              <a:rPr lang="hr-HR" sz="4000" dirty="0" err="1">
                <a:solidFill>
                  <a:srgbClr val="FFFFFF"/>
                </a:solidFill>
              </a:rPr>
              <a:t>davon</a:t>
            </a:r>
            <a:r>
              <a:rPr lang="hr-HR" sz="4000" dirty="0">
                <a:solidFill>
                  <a:srgbClr val="FFFFFF"/>
                </a:solidFill>
              </a:rPr>
              <a:t>, </a:t>
            </a:r>
            <a:r>
              <a:rPr lang="hr-HR" sz="4000" dirty="0" err="1">
                <a:solidFill>
                  <a:srgbClr val="FFFFFF"/>
                </a:solidFill>
              </a:rPr>
              <a:t>muss</a:t>
            </a:r>
            <a:r>
              <a:rPr lang="hr-HR" sz="4000" dirty="0">
                <a:solidFill>
                  <a:srgbClr val="FFFFFF"/>
                </a:solidFill>
              </a:rPr>
              <a:t> </a:t>
            </a:r>
            <a:r>
              <a:rPr lang="hr-HR" sz="4000" dirty="0" err="1">
                <a:solidFill>
                  <a:srgbClr val="FFFFFF"/>
                </a:solidFill>
              </a:rPr>
              <a:t>ich</a:t>
            </a:r>
            <a:r>
              <a:rPr lang="hr-HR" sz="4000" dirty="0">
                <a:solidFill>
                  <a:srgbClr val="FFFFFF"/>
                </a:solidFill>
              </a:rPr>
              <a:t> </a:t>
            </a:r>
            <a:r>
              <a:rPr lang="hr-HR" sz="4000" dirty="0" err="1">
                <a:solidFill>
                  <a:srgbClr val="FFFFFF"/>
                </a:solidFill>
              </a:rPr>
              <a:t>mich</a:t>
            </a:r>
            <a:r>
              <a:rPr lang="hr-HR" sz="4000" dirty="0">
                <a:solidFill>
                  <a:srgbClr val="FFFFFF"/>
                </a:solidFill>
              </a:rPr>
              <a:t> </a:t>
            </a:r>
            <a:r>
              <a:rPr lang="hr-HR" sz="4000" dirty="0" err="1">
                <a:solidFill>
                  <a:srgbClr val="FFFFFF"/>
                </a:solidFill>
              </a:rPr>
              <a:t>oft</a:t>
            </a:r>
            <a:r>
              <a:rPr lang="hr-HR" sz="4000" dirty="0">
                <a:solidFill>
                  <a:srgbClr val="FFFFFF"/>
                </a:solidFill>
              </a:rPr>
              <a:t> </a:t>
            </a:r>
            <a:r>
              <a:rPr lang="hr-HR" sz="4000" dirty="0" err="1">
                <a:solidFill>
                  <a:srgbClr val="FFFFFF"/>
                </a:solidFill>
              </a:rPr>
              <a:t>fragen</a:t>
            </a:r>
            <a:r>
              <a:rPr lang="hr-HR" sz="4000" dirty="0">
                <a:solidFill>
                  <a:srgbClr val="FFFFFF"/>
                </a:solidFill>
              </a:rPr>
              <a:t>: „</a:t>
            </a:r>
            <a:r>
              <a:rPr lang="de-DE" sz="4000" dirty="0">
                <a:solidFill>
                  <a:srgbClr val="FFFFFF"/>
                </a:solidFill>
              </a:rPr>
              <a:t>Was ist los mit meinem Dorf?</a:t>
            </a:r>
            <a:r>
              <a:rPr lang="hr-HR" sz="4000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5457F6-E9F9-4DB0-90C3-F5D4F721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rgbClr val="FFFFFF"/>
                </a:solidFill>
              </a:rPr>
              <a:t>Ich denke, dass die Leute in meinem Dorf die Bedeutung der Abfalltrennung nicht verstehen</a:t>
            </a:r>
            <a:endParaRPr lang="hr-HR" sz="2000">
              <a:solidFill>
                <a:srgbClr val="FFFFFF"/>
              </a:solidFill>
            </a:endParaRPr>
          </a:p>
          <a:p>
            <a:r>
              <a:rPr lang="de-DE" sz="2000">
                <a:solidFill>
                  <a:srgbClr val="FFFFFF"/>
                </a:solidFill>
              </a:rPr>
              <a:t>Oft finden wir mitten auf der Straße Müll, den ich für äußerst verantwortungslos halte</a:t>
            </a:r>
            <a:endParaRPr lang="hr-H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3D2ADD4-DF33-41D6-AD5C-9CA479703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79FC00-57F5-49F8-AABD-F7B867C0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hr-HR" sz="3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296C63-1A0F-4913-8AE5-F20198E01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de-DE" sz="1800"/>
              <a:t>Menschen wissen oft nicht, wie man Müll richtig sortiert oder überhaupt nicht</a:t>
            </a:r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72265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E688BA-16A4-43C7-8965-7217FDA7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endParaRPr lang="hr-HR" sz="3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FDE221-F29D-4DBB-BB50-E1ED5044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de-DE" sz="1800"/>
              <a:t>Eines der größten Probleme meines Dorfes ist, dass die Leute sehr oft Müll verbrennen und der ganze schlechte Rauch in die Atmosphäre gelangt, was nicht gut ist</a:t>
            </a:r>
            <a:endParaRPr lang="hr-HR" sz="1800"/>
          </a:p>
        </p:txBody>
      </p:sp>
      <p:pic>
        <p:nvPicPr>
          <p:cNvPr id="5" name="Slika 4" descr="Slika na kojoj se prikazuje vatra, priroda, tamno&#10;&#10;Opis je automatski generiran">
            <a:extLst>
              <a:ext uri="{FF2B5EF4-FFF2-40B4-BE49-F238E27FC236}">
                <a16:creationId xmlns:a16="http://schemas.microsoft.com/office/drawing/2014/main" id="{BB02D964-1932-46CE-948F-48094D58F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20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B3457AE2-CF4C-4045-856F-A3B39B069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4343370-233F-4524-9210-D7B2221A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Was muss getan werden, um uns zu verändern?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733D1D-DE1A-4072-9250-6BEE9FB6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rgbClr val="FFFFFF"/>
                </a:solidFill>
              </a:rPr>
              <a:t>Es ist notwendig, den Müll zu sortieren</a:t>
            </a:r>
            <a:endParaRPr lang="hr-HR" sz="2000">
              <a:solidFill>
                <a:srgbClr val="FFFFFF"/>
              </a:solidFill>
            </a:endParaRPr>
          </a:p>
          <a:p>
            <a:r>
              <a:rPr lang="de-DE" sz="2000">
                <a:solidFill>
                  <a:srgbClr val="FFFFFF"/>
                </a:solidFill>
              </a:rPr>
              <a:t>Auf keinen Fall sollten wir Müll herumwerfen</a:t>
            </a:r>
            <a:endParaRPr lang="hr-HR" sz="2000">
              <a:solidFill>
                <a:srgbClr val="FFFFFF"/>
              </a:solidFill>
            </a:endParaRPr>
          </a:p>
          <a:p>
            <a:r>
              <a:rPr lang="de-DE" sz="2000">
                <a:solidFill>
                  <a:srgbClr val="FFFFFF"/>
                </a:solidFill>
              </a:rPr>
              <a:t>Zünde nicht so oft ein Feuer an</a:t>
            </a:r>
            <a:endParaRPr lang="hr-HR" sz="2000">
              <a:solidFill>
                <a:srgbClr val="FFFFFF"/>
              </a:solidFill>
            </a:endParaRPr>
          </a:p>
          <a:p>
            <a:r>
              <a:rPr lang="de-DE" sz="2000">
                <a:solidFill>
                  <a:srgbClr val="FFFFFF"/>
                </a:solidFill>
              </a:rPr>
              <a:t>Wir müssen die Farben der Mülleimer lernen</a:t>
            </a:r>
            <a:endParaRPr lang="hr-H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5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biljka&#10;&#10;Opis je automatski generiran">
            <a:extLst>
              <a:ext uri="{FF2B5EF4-FFF2-40B4-BE49-F238E27FC236}">
                <a16:creationId xmlns:a16="http://schemas.microsoft.com/office/drawing/2014/main" id="{C4A0EB2C-8C81-4C6F-8D01-E86DF0219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D5A70E-BB78-4F0E-9D6A-4DB79B3C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Vielen Dank für die Aufmerksamkeit!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CEA963-5604-488F-A411-C617A3FC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7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3DFBFAD5A23045A9AF526F12C45A7C" ma:contentTypeVersion="7" ma:contentTypeDescription="Stvaranje novog dokumenta." ma:contentTypeScope="" ma:versionID="d4095efbdcc32be87fb0d56c5d8895cf">
  <xsd:schema xmlns:xsd="http://www.w3.org/2001/XMLSchema" xmlns:xs="http://www.w3.org/2001/XMLSchema" xmlns:p="http://schemas.microsoft.com/office/2006/metadata/properties" xmlns:ns2="778050ac-f740-4e47-9cee-240137de08e7" targetNamespace="http://schemas.microsoft.com/office/2006/metadata/properties" ma:root="true" ma:fieldsID="796b58cfded8577f0a09174d2db7bfa8" ns2:_="">
    <xsd:import namespace="778050ac-f740-4e47-9cee-240137de08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050ac-f740-4e47-9cee-240137de08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7DF67-E1A2-41C1-8BEA-6CC0BD9A01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BC44BA-FFEE-482E-9565-7D53CAD30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8050ac-f740-4e47-9cee-240137de0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662CA-E3EA-4915-9AFE-CA29C9F57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213</Words>
  <Application>Microsoft Office PowerPoint</Application>
  <PresentationFormat>Široki zaslon</PresentationFormat>
  <Paragraphs>20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Ist mein Dorf umweltbewusst?</vt:lpstr>
      <vt:lpstr>Mein Dorf</vt:lpstr>
      <vt:lpstr>Was macht mein Dorf für die Umwelt?</vt:lpstr>
      <vt:lpstr>PowerPoint prezentacija</vt:lpstr>
      <vt:lpstr>Aber abgesehen davon, muss ich mich oft fragen: „Was ist los mit meinem Dorf?”</vt:lpstr>
      <vt:lpstr>PowerPoint prezentacija</vt:lpstr>
      <vt:lpstr>PowerPoint prezentacija</vt:lpstr>
      <vt:lpstr>Was muss getan werden, um uns zu verändern?</vt:lpstr>
      <vt:lpstr>Vielen Dank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 mein Dorf umweltbewusst?</dc:title>
  <dc:creator>Petar Harapin</dc:creator>
  <cp:lastModifiedBy>Sanja Kolman Čukac</cp:lastModifiedBy>
  <cp:revision>2</cp:revision>
  <dcterms:created xsi:type="dcterms:W3CDTF">2021-03-30T19:30:20Z</dcterms:created>
  <dcterms:modified xsi:type="dcterms:W3CDTF">2021-05-03T16:11:06Z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0x0101005C3DFBFAD5A23045A9AF526F12C45A7C</vt:lpwstr>
  </property>
</Properties>
</file>